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7" r:id="rId12"/>
    <p:sldId id="266" r:id="rId13"/>
    <p:sldId id="271" r:id="rId14"/>
    <p:sldId id="268" r:id="rId15"/>
    <p:sldId id="269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1C66B-ED0C-8F75-7FFB-03B983244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AA3784-61B6-FEAB-303B-BA46430AD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F0F84-05D3-DF07-4398-BD10E080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4C8E9A-A36E-74A6-4E65-D167D7B0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C3865-208D-62C1-E624-95226E62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52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F66E5-D1A0-8EBE-54A3-34777ADE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8CCEDB-DB50-2E46-4ACD-E3901AEE9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AD88E1-E187-E8F1-CD18-17CB25BA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5BE274-FFF8-B899-7089-B5B4005B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D14D9E-5235-B89A-8910-6AF421A9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08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C8D711-E49F-0C20-6E21-E9518E9AA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67C4F7-B9F8-752F-F0C4-C9938019F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BFA0F-2DFD-9C43-5D23-90403B47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EB07F-0928-1E3D-E234-0AEAEE0E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218A3-3A42-DD94-2F4A-25C375F0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33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5F92C-EBA4-CB25-C191-AC352EA1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B7968-DAC0-BBDE-AB2C-9802297F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5F33CB-5E79-E0A9-BFED-CEEB357F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A2464-D72D-49A6-898D-6A3E6D29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C1EFF-B44C-A215-607A-CB39E713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23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AD61C-7552-4192-41D4-7FD0FF72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A1A1E0-68A2-8EEC-201E-E766DE07B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0690B4-5364-6AD5-87BD-8E6B8CAF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93C1F9-6068-0DF7-9790-F17FC72B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8E9D2D-0E38-0232-02B4-7E2E2560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63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6D779-1B6E-80AC-C195-346F5EAC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5C448C-B499-317C-0DF9-B7A283E82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670D99-17F0-7252-28D4-346A6D9CC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C3F4F8-8347-4907-8D89-C76F75E0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ED1F4E-71D3-AFFB-D48E-D49DBAFA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ACFD5-14E9-7477-C862-8A77A1B1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37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8B9C5-4D05-8721-5782-3428E160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8341FC-B2C5-34B7-7E34-0EF2AF887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A33708-84A9-3F90-F5F2-8CA90FB68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FF1D3D-51ED-8F93-0C20-6663D63B6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AFD3EE-F977-EADB-1AB6-789C11106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E1987E-3961-0E85-53FD-645B41A2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B24199-81C1-C455-C49F-9404BB73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ADF854-5937-1CE5-CCA2-1958513E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16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4E71-34CB-6C52-2A1A-6DBBF2E8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CEAE9D-8AF5-5D04-3FC7-D6CCC7CC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DC006C-E8C2-40ED-0F61-E04C141E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3476B1-5B90-CC2A-A634-15FC782C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36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E0DE25-7144-50E6-75C5-CDE091E0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A65CF9-C692-2282-A9A9-9AF69813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15E66E-3749-6DD8-D4F1-5F744932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4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E6BEC-CE96-B197-5A73-741C9DD9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7A2624-B680-F377-5C09-A475EDB19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8C82A5-B918-148E-A23A-C3E3D4BEE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C17673-019E-C1DD-F0EC-C4861C79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4D439B-0AEC-1097-0181-F48A81CF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D87DA3-F4A3-25DA-D589-1F60E7DC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98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CE330-A7C3-CCF1-58F5-CD919060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2C6FC3-6577-3514-0D24-805D6DA8A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3ED7EA-32BA-C7BC-9917-A6AAB165C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77F6A-2C6F-A3E9-18E5-A4585D0B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7F44A0-02D3-A4A7-2993-C57A8C68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91685D-7863-BDE7-559F-F276064B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7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3DD4B7-4805-89BE-7BE6-2F50B0C0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5C66B2-F8A9-DFAC-5AC9-55C2F3440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25E85B-A8C6-8A1B-870C-EEBBDCC6C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9DD6-DACE-B945-AE91-F6AA6B7E359A}" type="datetimeFigureOut">
              <a:rPr lang="es-ES" smtClean="0"/>
              <a:t>11/6/22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56660-3503-9EB3-3CC7-0638D4716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CE9803-2090-7917-5B8E-ED695DEA9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BDCC-DB13-9F48-94A4-9C075E41E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61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E8F66B-3E05-EA24-4090-A05F7B115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3552" y="2680675"/>
            <a:ext cx="6884895" cy="1496649"/>
          </a:xfrm>
        </p:spPr>
        <p:txBody>
          <a:bodyPr anchor="b">
            <a:normAutofit/>
          </a:bodyPr>
          <a:lstStyle/>
          <a:p>
            <a:r>
              <a:rPr lang="es-ES" sz="9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08435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¿QUÉ TIPO DE RIMA ES ESTA?</a:t>
            </a:r>
            <a:br>
              <a:rPr lang="es-ES" sz="5400" b="1" dirty="0">
                <a:solidFill>
                  <a:srgbClr val="595959"/>
                </a:solidFill>
              </a:rPr>
            </a:br>
            <a:r>
              <a:rPr lang="es-ES" sz="5400" b="1" dirty="0">
                <a:solidFill>
                  <a:srgbClr val="595959"/>
                </a:solidFill>
              </a:rPr>
              <a:t>INVIERNO// HUERTO</a:t>
            </a:r>
          </a:p>
        </p:txBody>
      </p:sp>
    </p:spTree>
    <p:extLst>
      <p:ext uri="{BB962C8B-B14F-4D97-AF65-F5344CB8AC3E}">
        <p14:creationId xmlns:p14="http://schemas.microsoft.com/office/powerpoint/2010/main" val="100963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00D783E-2A7C-8CCA-5395-C326D3B27C39}"/>
              </a:ext>
            </a:extLst>
          </p:cNvPr>
          <p:cNvSpPr txBox="1"/>
          <p:nvPr/>
        </p:nvSpPr>
        <p:spPr>
          <a:xfrm>
            <a:off x="1002082" y="2505670"/>
            <a:ext cx="4384110" cy="1846659"/>
          </a:xfrm>
          <a:prstGeom prst="rect">
            <a:avLst/>
          </a:prstGeom>
          <a:solidFill>
            <a:srgbClr val="FFFF00">
              <a:alpha val="62863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ASONANTE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DD6453-C0DF-F5DC-7E7F-DAFD1517F503}"/>
              </a:ext>
            </a:extLst>
          </p:cNvPr>
          <p:cNvSpPr txBox="1"/>
          <p:nvPr/>
        </p:nvSpPr>
        <p:spPr>
          <a:xfrm>
            <a:off x="6603304" y="2505670"/>
            <a:ext cx="4384110" cy="1846659"/>
          </a:xfrm>
          <a:prstGeom prst="rect">
            <a:avLst/>
          </a:prstGeom>
          <a:solidFill>
            <a:schemeClr val="accent6">
              <a:lumMod val="60000"/>
              <a:lumOff val="40000"/>
              <a:alpha val="62863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CONSONANTE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199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CADA UNA DE LAS LÍNEAS DE UN POEMA SE LLAMA…</a:t>
            </a:r>
          </a:p>
        </p:txBody>
      </p:sp>
    </p:spTree>
    <p:extLst>
      <p:ext uri="{BB962C8B-B14F-4D97-AF65-F5344CB8AC3E}">
        <p14:creationId xmlns:p14="http://schemas.microsoft.com/office/powerpoint/2010/main" val="86588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7F05A79-2412-C5E7-F670-D4BE1BC1B8F1}"/>
              </a:ext>
            </a:extLst>
          </p:cNvPr>
          <p:cNvSpPr txBox="1"/>
          <p:nvPr/>
        </p:nvSpPr>
        <p:spPr>
          <a:xfrm>
            <a:off x="1014608" y="1164921"/>
            <a:ext cx="4384110" cy="1877437"/>
          </a:xfrm>
          <a:prstGeom prst="rect">
            <a:avLst/>
          </a:prstGeom>
          <a:solidFill>
            <a:srgbClr val="FF0000">
              <a:alpha val="653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VERSO</a:t>
            </a:r>
          </a:p>
          <a:p>
            <a:pPr algn="ctr"/>
            <a:endParaRPr lang="es-ES" sz="2400" dirty="0"/>
          </a:p>
          <a:p>
            <a:pPr algn="ctr"/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1D1221-26FC-40DA-52B8-B7FE98B08D15}"/>
              </a:ext>
            </a:extLst>
          </p:cNvPr>
          <p:cNvSpPr txBox="1"/>
          <p:nvPr/>
        </p:nvSpPr>
        <p:spPr>
          <a:xfrm>
            <a:off x="6653408" y="1164921"/>
            <a:ext cx="438411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PÁRRAFO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0D783E-2A7C-8CCA-5395-C326D3B27C39}"/>
              </a:ext>
            </a:extLst>
          </p:cNvPr>
          <p:cNvSpPr txBox="1"/>
          <p:nvPr/>
        </p:nvSpPr>
        <p:spPr>
          <a:xfrm>
            <a:off x="1014608" y="3876806"/>
            <a:ext cx="4384110" cy="1846659"/>
          </a:xfrm>
          <a:prstGeom prst="rect">
            <a:avLst/>
          </a:prstGeom>
          <a:solidFill>
            <a:srgbClr val="FFFF00">
              <a:alpha val="62863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ESTROFA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DD6453-C0DF-F5DC-7E7F-DAFD1517F503}"/>
              </a:ext>
            </a:extLst>
          </p:cNvPr>
          <p:cNvSpPr txBox="1"/>
          <p:nvPr/>
        </p:nvSpPr>
        <p:spPr>
          <a:xfrm>
            <a:off x="6653408" y="3876805"/>
            <a:ext cx="4384110" cy="1846659"/>
          </a:xfrm>
          <a:prstGeom prst="rect">
            <a:avLst/>
          </a:prstGeom>
          <a:solidFill>
            <a:schemeClr val="accent6">
              <a:lumMod val="60000"/>
              <a:lumOff val="40000"/>
              <a:alpha val="62863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LÍNEA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118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¿QUÉ TIPO DE RIMA ES ESTA?</a:t>
            </a:r>
            <a:br>
              <a:rPr lang="es-ES" sz="5400" b="1" dirty="0">
                <a:solidFill>
                  <a:srgbClr val="595959"/>
                </a:solidFill>
              </a:rPr>
            </a:br>
            <a:r>
              <a:rPr lang="es-ES" sz="5400" b="1" dirty="0">
                <a:solidFill>
                  <a:srgbClr val="595959"/>
                </a:solidFill>
              </a:rPr>
              <a:t>GRANJA//NARANJA</a:t>
            </a:r>
          </a:p>
        </p:txBody>
      </p:sp>
    </p:spTree>
    <p:extLst>
      <p:ext uri="{BB962C8B-B14F-4D97-AF65-F5344CB8AC3E}">
        <p14:creationId xmlns:p14="http://schemas.microsoft.com/office/powerpoint/2010/main" val="12533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7F05A79-2412-C5E7-F670-D4BE1BC1B8F1}"/>
              </a:ext>
            </a:extLst>
          </p:cNvPr>
          <p:cNvSpPr txBox="1"/>
          <p:nvPr/>
        </p:nvSpPr>
        <p:spPr>
          <a:xfrm>
            <a:off x="1014608" y="2490281"/>
            <a:ext cx="4384110" cy="1877437"/>
          </a:xfrm>
          <a:prstGeom prst="rect">
            <a:avLst/>
          </a:prstGeom>
          <a:solidFill>
            <a:srgbClr val="FF0000">
              <a:alpha val="653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ASONANTE</a:t>
            </a:r>
          </a:p>
          <a:p>
            <a:pPr algn="ctr"/>
            <a:endParaRPr lang="es-ES" sz="2400" dirty="0"/>
          </a:p>
          <a:p>
            <a:pPr algn="ctr"/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1D1221-26FC-40DA-52B8-B7FE98B08D15}"/>
              </a:ext>
            </a:extLst>
          </p:cNvPr>
          <p:cNvSpPr txBox="1"/>
          <p:nvPr/>
        </p:nvSpPr>
        <p:spPr>
          <a:xfrm>
            <a:off x="6465518" y="2505669"/>
            <a:ext cx="438411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CONSONANTE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182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¿CÓMO SE LLAMA EL LENGUAJE ESPECIAL QUE UTILIZA LA LITERATURA?</a:t>
            </a:r>
          </a:p>
        </p:txBody>
      </p:sp>
    </p:spTree>
    <p:extLst>
      <p:ext uri="{BB962C8B-B14F-4D97-AF65-F5344CB8AC3E}">
        <p14:creationId xmlns:p14="http://schemas.microsoft.com/office/powerpoint/2010/main" val="34754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7F05A79-2412-C5E7-F670-D4BE1BC1B8F1}"/>
              </a:ext>
            </a:extLst>
          </p:cNvPr>
          <p:cNvSpPr txBox="1"/>
          <p:nvPr/>
        </p:nvSpPr>
        <p:spPr>
          <a:xfrm>
            <a:off x="1014608" y="1164921"/>
            <a:ext cx="4384110" cy="1877437"/>
          </a:xfrm>
          <a:prstGeom prst="rect">
            <a:avLst/>
          </a:prstGeom>
          <a:solidFill>
            <a:srgbClr val="FF0000">
              <a:alpha val="653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LENGUAJE</a:t>
            </a:r>
            <a:r>
              <a:rPr lang="es-ES" sz="2000" dirty="0"/>
              <a:t> </a:t>
            </a:r>
            <a:r>
              <a:rPr lang="es-ES" sz="2400" dirty="0"/>
              <a:t>UTILITARIO</a:t>
            </a:r>
          </a:p>
          <a:p>
            <a:pPr algn="ctr"/>
            <a:endParaRPr lang="es-ES" sz="2400" dirty="0"/>
          </a:p>
          <a:p>
            <a:pPr algn="ctr"/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1D1221-26FC-40DA-52B8-B7FE98B08D15}"/>
              </a:ext>
            </a:extLst>
          </p:cNvPr>
          <p:cNvSpPr txBox="1"/>
          <p:nvPr/>
        </p:nvSpPr>
        <p:spPr>
          <a:xfrm>
            <a:off x="6653408" y="1164921"/>
            <a:ext cx="438411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LENGUAJE</a:t>
            </a:r>
            <a:r>
              <a:rPr lang="es-ES" sz="2000" dirty="0"/>
              <a:t> </a:t>
            </a:r>
            <a:r>
              <a:rPr lang="es-ES" sz="2400" dirty="0"/>
              <a:t>LITERARIO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0D783E-2A7C-8CCA-5395-C326D3B27C39}"/>
              </a:ext>
            </a:extLst>
          </p:cNvPr>
          <p:cNvSpPr txBox="1"/>
          <p:nvPr/>
        </p:nvSpPr>
        <p:spPr>
          <a:xfrm>
            <a:off x="1014608" y="3876806"/>
            <a:ext cx="4384110" cy="1846659"/>
          </a:xfrm>
          <a:prstGeom prst="rect">
            <a:avLst/>
          </a:prstGeom>
          <a:solidFill>
            <a:srgbClr val="FFFF00">
              <a:alpha val="62863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LENGUAJE</a:t>
            </a:r>
            <a:r>
              <a:rPr lang="es-ES" sz="2000" dirty="0"/>
              <a:t> </a:t>
            </a:r>
            <a:r>
              <a:rPr lang="es-ES" sz="2400" dirty="0"/>
              <a:t>ORDINARIO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DD6453-C0DF-F5DC-7E7F-DAFD1517F503}"/>
              </a:ext>
            </a:extLst>
          </p:cNvPr>
          <p:cNvSpPr txBox="1"/>
          <p:nvPr/>
        </p:nvSpPr>
        <p:spPr>
          <a:xfrm>
            <a:off x="6653408" y="3876805"/>
            <a:ext cx="4384110" cy="1846659"/>
          </a:xfrm>
          <a:prstGeom prst="rect">
            <a:avLst/>
          </a:prstGeom>
          <a:solidFill>
            <a:schemeClr val="accent6">
              <a:lumMod val="60000"/>
              <a:lumOff val="40000"/>
              <a:alpha val="62863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LENGUAJE</a:t>
            </a:r>
            <a:r>
              <a:rPr lang="es-ES" sz="2000" dirty="0"/>
              <a:t> </a:t>
            </a:r>
            <a:r>
              <a:rPr lang="es-ES" sz="2400" dirty="0"/>
              <a:t>EXTRAORDINARIO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976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LAS OBRAS LITERARIAS PUEDEN ESTAR ESCRITAS EN…</a:t>
            </a:r>
          </a:p>
        </p:txBody>
      </p:sp>
    </p:spTree>
    <p:extLst>
      <p:ext uri="{BB962C8B-B14F-4D97-AF65-F5344CB8AC3E}">
        <p14:creationId xmlns:p14="http://schemas.microsoft.com/office/powerpoint/2010/main" val="24239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7F05A79-2412-C5E7-F670-D4BE1BC1B8F1}"/>
              </a:ext>
            </a:extLst>
          </p:cNvPr>
          <p:cNvSpPr txBox="1"/>
          <p:nvPr/>
        </p:nvSpPr>
        <p:spPr>
          <a:xfrm>
            <a:off x="1014608" y="1164921"/>
            <a:ext cx="4384110" cy="1877437"/>
          </a:xfrm>
          <a:prstGeom prst="rect">
            <a:avLst/>
          </a:prstGeom>
          <a:solidFill>
            <a:srgbClr val="FF0000">
              <a:alpha val="653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PROSA Y FERSO</a:t>
            </a:r>
          </a:p>
          <a:p>
            <a:pPr algn="ctr"/>
            <a:endParaRPr lang="es-ES" sz="2400" dirty="0"/>
          </a:p>
          <a:p>
            <a:pPr algn="ctr"/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1D1221-26FC-40DA-52B8-B7FE98B08D15}"/>
              </a:ext>
            </a:extLst>
          </p:cNvPr>
          <p:cNvSpPr txBox="1"/>
          <p:nvPr/>
        </p:nvSpPr>
        <p:spPr>
          <a:xfrm>
            <a:off x="6653408" y="1164921"/>
            <a:ext cx="438411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LAS OBRAS NO SE ESCRIBEN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0D783E-2A7C-8CCA-5395-C326D3B27C39}"/>
              </a:ext>
            </a:extLst>
          </p:cNvPr>
          <p:cNvSpPr txBox="1"/>
          <p:nvPr/>
        </p:nvSpPr>
        <p:spPr>
          <a:xfrm>
            <a:off x="1014608" y="3876806"/>
            <a:ext cx="4384110" cy="1846659"/>
          </a:xfrm>
          <a:prstGeom prst="rect">
            <a:avLst/>
          </a:prstGeom>
          <a:solidFill>
            <a:srgbClr val="FFFF00">
              <a:alpha val="62863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VERSO Y BROSA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DD6453-C0DF-F5DC-7E7F-DAFD1517F503}"/>
              </a:ext>
            </a:extLst>
          </p:cNvPr>
          <p:cNvSpPr txBox="1"/>
          <p:nvPr/>
        </p:nvSpPr>
        <p:spPr>
          <a:xfrm>
            <a:off x="6653408" y="3876805"/>
            <a:ext cx="4384110" cy="1846659"/>
          </a:xfrm>
          <a:prstGeom prst="rect">
            <a:avLst/>
          </a:prstGeom>
          <a:solidFill>
            <a:schemeClr val="accent6">
              <a:lumMod val="60000"/>
              <a:lumOff val="40000"/>
              <a:alpha val="62863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PROSA Y VERSO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360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LOS PRINCIPALES TEMAS LITERARIOS SON…</a:t>
            </a:r>
          </a:p>
        </p:txBody>
      </p:sp>
    </p:spTree>
    <p:extLst>
      <p:ext uri="{BB962C8B-B14F-4D97-AF65-F5344CB8AC3E}">
        <p14:creationId xmlns:p14="http://schemas.microsoft.com/office/powerpoint/2010/main" val="35478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7F05A79-2412-C5E7-F670-D4BE1BC1B8F1}"/>
              </a:ext>
            </a:extLst>
          </p:cNvPr>
          <p:cNvSpPr txBox="1"/>
          <p:nvPr/>
        </p:nvSpPr>
        <p:spPr>
          <a:xfrm>
            <a:off x="1014608" y="1164921"/>
            <a:ext cx="4384110" cy="1877437"/>
          </a:xfrm>
          <a:prstGeom prst="rect">
            <a:avLst/>
          </a:prstGeom>
          <a:solidFill>
            <a:srgbClr val="FF0000">
              <a:alpha val="653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AMOR</a:t>
            </a:r>
          </a:p>
          <a:p>
            <a:pPr algn="ctr"/>
            <a:endParaRPr lang="es-ES" sz="2400" dirty="0"/>
          </a:p>
          <a:p>
            <a:pPr algn="ctr"/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1D1221-26FC-40DA-52B8-B7FE98B08D15}"/>
              </a:ext>
            </a:extLst>
          </p:cNvPr>
          <p:cNvSpPr txBox="1"/>
          <p:nvPr/>
        </p:nvSpPr>
        <p:spPr>
          <a:xfrm>
            <a:off x="6653408" y="1164921"/>
            <a:ext cx="438411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VIAJES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0D783E-2A7C-8CCA-5395-C326D3B27C39}"/>
              </a:ext>
            </a:extLst>
          </p:cNvPr>
          <p:cNvSpPr txBox="1"/>
          <p:nvPr/>
        </p:nvSpPr>
        <p:spPr>
          <a:xfrm>
            <a:off x="1014608" y="3876806"/>
            <a:ext cx="4384110" cy="1846659"/>
          </a:xfrm>
          <a:prstGeom prst="rect">
            <a:avLst/>
          </a:prstGeom>
          <a:solidFill>
            <a:srgbClr val="FFFF00">
              <a:alpha val="62863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TIEMPO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DD6453-C0DF-F5DC-7E7F-DAFD1517F503}"/>
              </a:ext>
            </a:extLst>
          </p:cNvPr>
          <p:cNvSpPr txBox="1"/>
          <p:nvPr/>
        </p:nvSpPr>
        <p:spPr>
          <a:xfrm>
            <a:off x="6653408" y="3876805"/>
            <a:ext cx="4384110" cy="1846659"/>
          </a:xfrm>
          <a:prstGeom prst="rect">
            <a:avLst/>
          </a:prstGeom>
          <a:solidFill>
            <a:schemeClr val="accent6">
              <a:lumMod val="60000"/>
              <a:lumOff val="40000"/>
              <a:alpha val="62863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NATURALEZA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22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36E1CD-BD53-61AE-A566-F2F4DF1B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513" y="2987662"/>
            <a:ext cx="7737074" cy="1496649"/>
          </a:xfrm>
        </p:spPr>
        <p:txBody>
          <a:bodyPr anchor="b">
            <a:noAutofit/>
          </a:bodyPr>
          <a:lstStyle/>
          <a:p>
            <a:r>
              <a:rPr lang="es-ES" sz="5400" b="1" dirty="0">
                <a:solidFill>
                  <a:srgbClr val="595959"/>
                </a:solidFill>
              </a:rPr>
              <a:t>¿CÓMO SE LLAMA LA OBRA LITERARIA ESCRITA EN VERSO?</a:t>
            </a:r>
          </a:p>
        </p:txBody>
      </p:sp>
    </p:spTree>
    <p:extLst>
      <p:ext uri="{BB962C8B-B14F-4D97-AF65-F5344CB8AC3E}">
        <p14:creationId xmlns:p14="http://schemas.microsoft.com/office/powerpoint/2010/main" val="19801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7F05A79-2412-C5E7-F670-D4BE1BC1B8F1}"/>
              </a:ext>
            </a:extLst>
          </p:cNvPr>
          <p:cNvSpPr txBox="1"/>
          <p:nvPr/>
        </p:nvSpPr>
        <p:spPr>
          <a:xfrm>
            <a:off x="1014608" y="1164921"/>
            <a:ext cx="4384110" cy="1877437"/>
          </a:xfrm>
          <a:prstGeom prst="rect">
            <a:avLst/>
          </a:prstGeom>
          <a:solidFill>
            <a:srgbClr val="FF0000">
              <a:alpha val="653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CRÍTICA</a:t>
            </a:r>
          </a:p>
          <a:p>
            <a:pPr algn="ctr"/>
            <a:endParaRPr lang="es-ES" sz="2400" dirty="0"/>
          </a:p>
          <a:p>
            <a:pPr algn="ctr"/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1D1221-26FC-40DA-52B8-B7FE98B08D15}"/>
              </a:ext>
            </a:extLst>
          </p:cNvPr>
          <p:cNvSpPr txBox="1"/>
          <p:nvPr/>
        </p:nvSpPr>
        <p:spPr>
          <a:xfrm>
            <a:off x="6653408" y="1164921"/>
            <a:ext cx="4384110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FINA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0D783E-2A7C-8CCA-5395-C326D3B27C39}"/>
              </a:ext>
            </a:extLst>
          </p:cNvPr>
          <p:cNvSpPr txBox="1"/>
          <p:nvPr/>
        </p:nvSpPr>
        <p:spPr>
          <a:xfrm>
            <a:off x="1014608" y="3876806"/>
            <a:ext cx="4384110" cy="1846659"/>
          </a:xfrm>
          <a:prstGeom prst="rect">
            <a:avLst/>
          </a:prstGeom>
          <a:solidFill>
            <a:srgbClr val="FFFF00">
              <a:alpha val="62863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LÍRICA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DD6453-C0DF-F5DC-7E7F-DAFD1517F503}"/>
              </a:ext>
            </a:extLst>
          </p:cNvPr>
          <p:cNvSpPr txBox="1"/>
          <p:nvPr/>
        </p:nvSpPr>
        <p:spPr>
          <a:xfrm>
            <a:off x="6653408" y="3876805"/>
            <a:ext cx="4384110" cy="1846659"/>
          </a:xfrm>
          <a:prstGeom prst="rect">
            <a:avLst/>
          </a:prstGeom>
          <a:solidFill>
            <a:schemeClr val="accent6">
              <a:lumMod val="60000"/>
              <a:lumOff val="40000"/>
              <a:alpha val="62863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GRUESA</a:t>
            </a:r>
          </a:p>
          <a:p>
            <a:pPr algn="ctr"/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1692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111</Words>
  <Application>Microsoft Macintosh PowerPoint</Application>
  <PresentationFormat>Panorámica</PresentationFormat>
  <Paragraphs>80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LITERATURA</vt:lpstr>
      <vt:lpstr>¿CÓMO SE LLAMA EL LENGUAJE ESPECIAL QUE UTILIZA LA LITERATURA?</vt:lpstr>
      <vt:lpstr>Presentación de PowerPoint</vt:lpstr>
      <vt:lpstr>LAS OBRAS LITERARIAS PUEDEN ESTAR ESCRITAS EN…</vt:lpstr>
      <vt:lpstr>Presentación de PowerPoint</vt:lpstr>
      <vt:lpstr>LOS PRINCIPALES TEMAS LITERARIOS SON…</vt:lpstr>
      <vt:lpstr>Presentación de PowerPoint</vt:lpstr>
      <vt:lpstr>¿CÓMO SE LLAMA LA OBRA LITERARIA ESCRITA EN VERSO?</vt:lpstr>
      <vt:lpstr>Presentación de PowerPoint</vt:lpstr>
      <vt:lpstr>¿QUÉ TIPO DE RIMA ES ESTA? INVIERNO// HUERTO</vt:lpstr>
      <vt:lpstr>Presentación de PowerPoint</vt:lpstr>
      <vt:lpstr>CADA UNA DE LAS LÍNEAS DE UN POEMA SE LLAMA…</vt:lpstr>
      <vt:lpstr>Presentación de PowerPoint</vt:lpstr>
      <vt:lpstr>¿QUÉ TIPO DE RIMA ES ESTA? GRANJA//NARANJA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Nuria Ortega Benavent</dc:creator>
  <cp:lastModifiedBy>Nuria Ortega Benavent</cp:lastModifiedBy>
  <cp:revision>1</cp:revision>
  <dcterms:created xsi:type="dcterms:W3CDTF">2022-06-11T06:09:56Z</dcterms:created>
  <dcterms:modified xsi:type="dcterms:W3CDTF">2022-06-11T06:30:02Z</dcterms:modified>
</cp:coreProperties>
</file>